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83" r:id="rId2"/>
    <p:sldId id="297" r:id="rId3"/>
    <p:sldId id="298" r:id="rId4"/>
    <p:sldId id="294" r:id="rId5"/>
    <p:sldId id="296" r:id="rId6"/>
    <p:sldId id="295" r:id="rId7"/>
    <p:sldId id="292" r:id="rId8"/>
    <p:sldId id="293" r:id="rId9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8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91"/>
    <p:restoredTop sz="94609"/>
  </p:normalViewPr>
  <p:slideViewPr>
    <p:cSldViewPr snapToGrid="0" snapToObjects="1" showGuides="1">
      <p:cViewPr varScale="1">
        <p:scale>
          <a:sx n="59" d="100"/>
          <a:sy n="59" d="100"/>
        </p:scale>
        <p:origin x="816" y="192"/>
      </p:cViewPr>
      <p:guideLst>
        <p:guide orient="horz" pos="184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D6736-0477-C64F-A175-349BE2A70A80}" type="datetimeFigureOut">
              <a:rPr lang="en-US" smtClean="0"/>
              <a:t>2/3/20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B1C28-8A96-A143-BB2E-423B1C841C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81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4933464-E7B7-E542-AD85-62A607CADD0D}" type="slidenum">
              <a:rPr lang="en-US" sz="1200">
                <a:latin typeface="Calibri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>
              <a:latin typeface="Calibri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b="1">
                <a:latin typeface="Calibri" charset="0"/>
              </a:rPr>
              <a:t>Opening slide</a:t>
            </a:r>
            <a:endParaRPr lang="en-US" sz="18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274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A7FE-BEF6-9D4B-B630-84D247B36EB1}" type="datetimeFigureOut">
              <a:rPr lang="en-US" smtClean="0"/>
              <a:t>2/3/20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1C41-ED2B-D747-84AD-C276E99C16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A7FE-BEF6-9D4B-B630-84D247B36EB1}" type="datetimeFigureOut">
              <a:rPr lang="en-US" smtClean="0"/>
              <a:t>2/3/20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1C41-ED2B-D747-84AD-C276E99C16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A7FE-BEF6-9D4B-B630-84D247B36EB1}" type="datetimeFigureOut">
              <a:rPr lang="en-US" smtClean="0"/>
              <a:t>2/3/20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1C41-ED2B-D747-84AD-C276E99C16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A7FE-BEF6-9D4B-B630-84D247B36EB1}" type="datetimeFigureOut">
              <a:rPr lang="en-US" smtClean="0"/>
              <a:t>2/3/20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1C41-ED2B-D747-84AD-C276E99C16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A7FE-BEF6-9D4B-B630-84D247B36EB1}" type="datetimeFigureOut">
              <a:rPr lang="en-US" smtClean="0"/>
              <a:t>2/3/20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1C41-ED2B-D747-84AD-C276E99C16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A7FE-BEF6-9D4B-B630-84D247B36EB1}" type="datetimeFigureOut">
              <a:rPr lang="en-US" smtClean="0"/>
              <a:t>2/3/20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1C41-ED2B-D747-84AD-C276E99C16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A7FE-BEF6-9D4B-B630-84D247B36EB1}" type="datetimeFigureOut">
              <a:rPr lang="en-US" smtClean="0"/>
              <a:t>2/3/20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1C41-ED2B-D747-84AD-C276E99C16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A7FE-BEF6-9D4B-B630-84D247B36EB1}" type="datetimeFigureOut">
              <a:rPr lang="en-US" smtClean="0"/>
              <a:t>2/3/20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1C41-ED2B-D747-84AD-C276E99C16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A7FE-BEF6-9D4B-B630-84D247B36EB1}" type="datetimeFigureOut">
              <a:rPr lang="en-US" smtClean="0"/>
              <a:t>2/3/20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1C41-ED2B-D747-84AD-C276E99C16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A7FE-BEF6-9D4B-B630-84D247B36EB1}" type="datetimeFigureOut">
              <a:rPr lang="en-US" smtClean="0"/>
              <a:t>2/3/20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1C41-ED2B-D747-84AD-C276E99C16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A7FE-BEF6-9D4B-B630-84D247B36EB1}" type="datetimeFigureOut">
              <a:rPr lang="en-US" smtClean="0"/>
              <a:t>2/3/20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1C41-ED2B-D747-84AD-C276E99C16C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0A7FE-BEF6-9D4B-B630-84D247B36EB1}" type="datetimeFigureOut">
              <a:rPr lang="en-US" smtClean="0"/>
              <a:t>2/3/20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D1C41-ED2B-D747-84AD-C276E99C16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20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4" Type="http://schemas.openxmlformats.org/officeDocument/2006/relationships/image" Target="../media/image2.tiff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0753" y="-32598"/>
            <a:ext cx="8862040" cy="1916451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+mn-lt"/>
              </a:rPr>
              <a:t>PRIORITIZING WATER AND SANITATION CAPACITY NEEDS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+mn-lt"/>
              </a:rPr>
            </a:br>
            <a:r>
              <a:rPr lang="en-US" sz="2400" dirty="0">
                <a:solidFill>
                  <a:schemeClr val="bg1"/>
                </a:solidFill>
                <a:latin typeface="+mn-lt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+mn-lt"/>
              </a:rPr>
            </a:br>
            <a:endParaRPr lang="en-US" sz="24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+mn-lt"/>
              <a:ea typeface="MS PGothic" pitchFamily="34" charset="-128"/>
            </a:endParaRPr>
          </a:p>
        </p:txBody>
      </p:sp>
      <p:sp>
        <p:nvSpPr>
          <p:cNvPr id="17" name="Rectangle 4"/>
          <p:cNvSpPr txBox="1">
            <a:spLocks noChangeArrowheads="1"/>
          </p:cNvSpPr>
          <p:nvPr/>
        </p:nvSpPr>
        <p:spPr>
          <a:xfrm>
            <a:off x="1524000" y="6529388"/>
            <a:ext cx="5588000" cy="357187"/>
          </a:xfrm>
          <a:prstGeom prst="rect">
            <a:avLst/>
          </a:prstGeom>
        </p:spPr>
        <p:txBody>
          <a:bodyPr/>
          <a:lstStyle/>
          <a:p>
            <a:pPr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/>
              <a:buNone/>
              <a:defRPr/>
            </a:pPr>
            <a:endParaRPr lang="en-US" sz="1200" dirty="0">
              <a:solidFill>
                <a:srgbClr val="FFFF00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236" y="1948097"/>
            <a:ext cx="2070462" cy="20704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13389" y="4548564"/>
            <a:ext cx="75767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A Session Co-sponsored by: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U.S. Arctic Research Commission, the Centers for Disease Control and Prevention and the AK Department of Environmental Conservation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January 24, 2020</a:t>
            </a:r>
            <a:endParaRPr lang="en-US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D0186D8-1F9F-E84A-BCF6-966CEB50663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86186" y="2175030"/>
            <a:ext cx="2031174" cy="156690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08ECBC8-7591-AF4A-BB71-CC6B9624E833}"/>
              </a:ext>
            </a:extLst>
          </p:cNvPr>
          <p:cNvSpPr txBox="1"/>
          <p:nvPr/>
        </p:nvSpPr>
        <p:spPr>
          <a:xfrm>
            <a:off x="3360471" y="5934670"/>
            <a:ext cx="24826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Cheryl Rosa, DVM, PhD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Deputy Director, USARC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3ADC3A0-0EC4-7B44-9288-C5B52D497D41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06530" y="2053014"/>
            <a:ext cx="1810939" cy="1810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7B3E7A-61B5-7045-ACE8-2140906FE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Welcome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6452D7-D81B-FC40-83C8-32BC66FB5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Escape route</a:t>
            </a:r>
          </a:p>
          <a:p>
            <a:r>
              <a:rPr lang="en-US" dirty="0">
                <a:solidFill>
                  <a:schemeClr val="bg1"/>
                </a:solidFill>
              </a:rPr>
              <a:t>Folder contents</a:t>
            </a:r>
          </a:p>
          <a:p>
            <a:r>
              <a:rPr lang="en-US" dirty="0">
                <a:solidFill>
                  <a:schemeClr val="bg1"/>
                </a:solidFill>
              </a:rPr>
              <a:t>Introductions</a:t>
            </a:r>
          </a:p>
        </p:txBody>
      </p:sp>
    </p:spTree>
    <p:extLst>
      <p:ext uri="{BB962C8B-B14F-4D97-AF65-F5344CB8AC3E}">
        <p14:creationId xmlns:p14="http://schemas.microsoft.com/office/powerpoint/2010/main" val="3544011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A5602D-6144-FD4F-851B-0BE475688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Capacity (in our context)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D10C38-1E98-7F47-B30C-81D132CC4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“The process through which water systems acquire and maintain adequate technical, managerial, and financial capabilities to enable them to consistently provide safe drinking water.”</a:t>
            </a:r>
          </a:p>
        </p:txBody>
      </p:sp>
    </p:spTree>
    <p:extLst>
      <p:ext uri="{BB962C8B-B14F-4D97-AF65-F5344CB8AC3E}">
        <p14:creationId xmlns:p14="http://schemas.microsoft.com/office/powerpoint/2010/main" val="3076655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E5F917-B0D8-6341-92D6-6C5B5C40B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Workshop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7FAC56-87DA-CB4C-B51A-22EC72ACA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Review/discuss historic, current, and future capacity development activities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Identify program gaps and needs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751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58D3D4-1332-814B-AFDB-E0FA9172D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17B509-67D6-6440-84FA-51808C4EC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Morning presentations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Afternoon breakout session</a:t>
            </a:r>
          </a:p>
        </p:txBody>
      </p:sp>
    </p:spTree>
    <p:extLst>
      <p:ext uri="{BB962C8B-B14F-4D97-AF65-F5344CB8AC3E}">
        <p14:creationId xmlns:p14="http://schemas.microsoft.com/office/powerpoint/2010/main" val="2156090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75FD05-F97E-104A-A716-BF26B0EE2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Deliverables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E1FA7C6-C3B9-974E-87E5-D45E18C30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j-lt"/>
              </a:rPr>
              <a:t>recommendations on: 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  <a:latin typeface="+mj-lt"/>
              </a:rPr>
              <a:t>approaches for improving the strategic plan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  <a:latin typeface="+mj-lt"/>
              </a:rPr>
              <a:t>methods for development of a capacity development prioritization list for both near and long-term timeframes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  <a:latin typeface="+mj-lt"/>
              </a:rPr>
              <a:t>strategies for asset management</a:t>
            </a:r>
          </a:p>
          <a:p>
            <a:pPr lvl="1"/>
            <a:r>
              <a:rPr lang="en-US" sz="2800" b="1" dirty="0">
                <a:solidFill>
                  <a:schemeClr val="bg1"/>
                </a:solidFill>
                <a:latin typeface="+mj-lt"/>
              </a:rPr>
              <a:t>research that could aid in capacity development</a:t>
            </a:r>
          </a:p>
          <a:p>
            <a:pPr lvl="1"/>
            <a:endParaRPr lang="en-US" sz="2800" b="1" dirty="0">
              <a:solidFill>
                <a:schemeClr val="bg1"/>
              </a:solidFill>
              <a:latin typeface="+mj-lt"/>
            </a:endParaRPr>
          </a:p>
          <a:p>
            <a:r>
              <a:rPr lang="en-US" dirty="0">
                <a:solidFill>
                  <a:schemeClr val="bg1"/>
                </a:solidFill>
              </a:rPr>
              <a:t>a consensus report to the DEC and EPA after vetting it with the workshop participants </a:t>
            </a:r>
          </a:p>
        </p:txBody>
      </p:sp>
    </p:spTree>
    <p:extLst>
      <p:ext uri="{BB962C8B-B14F-4D97-AF65-F5344CB8AC3E}">
        <p14:creationId xmlns:p14="http://schemas.microsoft.com/office/powerpoint/2010/main" val="3649254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BDE150D-3843-A044-AF17-538D0D1DB0A9}"/>
              </a:ext>
            </a:extLst>
          </p:cNvPr>
          <p:cNvSpPr txBox="1"/>
          <p:nvPr/>
        </p:nvSpPr>
        <p:spPr>
          <a:xfrm>
            <a:off x="2732049" y="2642838"/>
            <a:ext cx="34254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WRAP UP/NEXT STEPS</a:t>
            </a:r>
          </a:p>
        </p:txBody>
      </p:sp>
    </p:spTree>
    <p:extLst>
      <p:ext uri="{BB962C8B-B14F-4D97-AF65-F5344CB8AC3E}">
        <p14:creationId xmlns:p14="http://schemas.microsoft.com/office/powerpoint/2010/main" val="1082203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8314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7688</TotalTime>
  <Words>141</Words>
  <Application>Microsoft Macintosh PowerPoint</Application>
  <PresentationFormat>Letter Paper (8.5x11 in)</PresentationFormat>
  <Paragraphs>30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Calibri Light</vt:lpstr>
      <vt:lpstr>MS PGothic</vt:lpstr>
      <vt:lpstr>ＭＳ Ｐゴシック</vt:lpstr>
      <vt:lpstr>Arial</vt:lpstr>
      <vt:lpstr>Office Theme</vt:lpstr>
      <vt:lpstr>PRIORITIZING WATER AND SANITATION CAPACITY NEEDS  </vt:lpstr>
      <vt:lpstr>Welcome</vt:lpstr>
      <vt:lpstr>Capacity (in our context)</vt:lpstr>
      <vt:lpstr>Workshop Objectives</vt:lpstr>
      <vt:lpstr>Approach</vt:lpstr>
      <vt:lpstr>Deliverables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USARC Working Groups</dc:title>
  <dc:creator>Microsoft Office User</dc:creator>
  <cp:lastModifiedBy>Christie Haupert</cp:lastModifiedBy>
  <cp:revision>77</cp:revision>
  <dcterms:created xsi:type="dcterms:W3CDTF">2017-10-03T19:47:38Z</dcterms:created>
  <dcterms:modified xsi:type="dcterms:W3CDTF">2020-02-03T23:06:26Z</dcterms:modified>
</cp:coreProperties>
</file>